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8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3" name="图片 53" descr="幻灯片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3660" y="0"/>
            <a:ext cx="1226566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" name="图片 81" descr="幻灯片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244070" cy="68884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0" name="图片 80" descr="幻灯片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2635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9" name="图片 79" descr="幻灯片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8" name="图片 78" descr="幻灯片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7" name="图片 77" descr="幻灯片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2635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9" name="图片 89" descr="幻灯片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8" name="图片 88" descr="幻灯片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2635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7" name="图片 87" descr="幻灯片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244070" cy="688848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6" name="图片 86" descr="幻灯片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2635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5" name="图片 85" descr="幻灯片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2635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" name="图片 51" descr="幻灯片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635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4" name="图片 84" descr="幻灯片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2635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6" name="图片 96" descr="幻灯片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5" name="图片 95" descr="幻灯片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635"/>
            <a:ext cx="1218946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4" name="图片 94" descr="幻灯片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2635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3" name="图片 93" descr="幻灯片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" name="图片 92" descr="幻灯片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2635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1" name="图片 91" descr="幻灯片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635"/>
            <a:ext cx="1218946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3" name="图片 103" descr="幻灯片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" name="图片 102" descr="幻灯片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1435" y="0"/>
            <a:ext cx="12243435" cy="688784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1" name="图片 101" descr="幻灯片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2635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0" name="图片 50" descr="幻灯片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2635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图片 100" descr="幻灯片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8580" y="-59690"/>
            <a:ext cx="12259945" cy="689673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9" name="图片 99" descr="幻灯片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2635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8" name="图片 98" descr="幻灯片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2635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1" name="图片 111" descr="幻灯片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2635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0" name="图片 110" descr="幻灯片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" y="0"/>
            <a:ext cx="12242800" cy="688784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9" name="图片 109" descr="幻灯片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2635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8" name="图片 108" descr="幻灯片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7" name="图片 107" descr="幻灯片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2635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6" name="图片 106" descr="幻灯片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2635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5" name="图片 105" descr="幻灯片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2" name="图片 72" descr="幻灯片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4" name="图片 104" descr="幻灯片5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2635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" name="图片 71" descr="幻灯片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8" name="图片 68" descr="幻灯片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200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5" name="图片 75" descr="幻灯片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4" name="图片 74" descr="幻灯片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2635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2" name="图片 82" descr="幻灯片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" y="0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REFSHAPE" val="403988380"/>
  <p:tag name="KSO_WM_UNIT_PLACING_PICTURE_USER_VIEWPORT" val="{&quot;height&quot;:4666,&quot;width&quot;:8294}"/>
</p:tagLst>
</file>

<file path=ppt/tags/tag2.xml><?xml version="1.0" encoding="utf-8"?>
<p:tagLst xmlns:p="http://schemas.openxmlformats.org/presentationml/2006/main">
  <p:tag name="REFSHAPE" val="404065900"/>
  <p:tag name="KSO_WM_UNIT_PLACING_PICTURE_USER_VIEWPORT" val="{&quot;height&quot;:4666,&quot;width&quot;:8294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40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47" baseType="lpstr">
      <vt:lpstr>Arial</vt:lpstr>
      <vt:lpstr>宋体</vt:lpstr>
      <vt:lpstr>Wingdings</vt:lpstr>
      <vt:lpstr>Arial Unicode MS</vt:lpstr>
      <vt:lpstr>Calibri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WPS_1591321560</cp:lastModifiedBy>
  <cp:revision>2</cp:revision>
  <dcterms:created xsi:type="dcterms:W3CDTF">2020-07-15T07:59:27Z</dcterms:created>
  <dcterms:modified xsi:type="dcterms:W3CDTF">2020-07-15T08:38:06Z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2052-11.1.0.9564</vt:lpwstr>
  </property>
</Properties>
</file>